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6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14" r:id="rId47"/>
    <p:sldId id="309" r:id="rId48"/>
    <p:sldId id="315" r:id="rId49"/>
    <p:sldId id="319" r:id="rId50"/>
    <p:sldId id="316" r:id="rId51"/>
    <p:sldId id="284" r:id="rId52"/>
    <p:sldId id="285" r:id="rId53"/>
    <p:sldId id="326" r:id="rId54"/>
    <p:sldId id="329" r:id="rId55"/>
    <p:sldId id="304" r:id="rId56"/>
    <p:sldId id="286" r:id="rId57"/>
    <p:sldId id="287" r:id="rId58"/>
    <p:sldId id="288" r:id="rId59"/>
    <p:sldId id="305" r:id="rId60"/>
    <p:sldId id="289" r:id="rId61"/>
    <p:sldId id="290" r:id="rId62"/>
    <p:sldId id="291" r:id="rId63"/>
    <p:sldId id="306" r:id="rId64"/>
    <p:sldId id="292" r:id="rId6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78429"/>
  </p:normalViewPr>
  <p:slideViewPr>
    <p:cSldViewPr snapToGrid="0" snapToObjects="1">
      <p:cViewPr varScale="1">
        <p:scale>
          <a:sx n="97" d="100"/>
          <a:sy n="97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2026</Words>
  <Application>Microsoft Macintosh PowerPoint</Application>
  <PresentationFormat>On-screen Show (4:3)</PresentationFormat>
  <Paragraphs>580</Paragraphs>
  <Slides>62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218</cp:revision>
  <dcterms:modified xsi:type="dcterms:W3CDTF">2019-05-28T16:59:49Z</dcterms:modified>
</cp:coreProperties>
</file>